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13"/>
  </p:notesMasterIdLst>
  <p:sldIdLst>
    <p:sldId id="259" r:id="rId3"/>
    <p:sldId id="257" r:id="rId4"/>
    <p:sldId id="266" r:id="rId5"/>
    <p:sldId id="261" r:id="rId6"/>
    <p:sldId id="269" r:id="rId7"/>
    <p:sldId id="262" r:id="rId8"/>
    <p:sldId id="265" r:id="rId9"/>
    <p:sldId id="263" r:id="rId10"/>
    <p:sldId id="264" r:id="rId11"/>
    <p:sldId id="260" r:id="rId1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74" autoAdjust="0"/>
    <p:restoredTop sz="94588" autoAdjust="0"/>
  </p:normalViewPr>
  <p:slideViewPr>
    <p:cSldViewPr snapToGrid="0">
      <p:cViewPr>
        <p:scale>
          <a:sx n="140" d="100"/>
          <a:sy n="140" d="100"/>
        </p:scale>
        <p:origin x="440" y="-44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06219-7C06-D842-B24B-52BADB5C2A13}" type="datetimeFigureOut">
              <a:rPr kumimoji="1" lang="ko-Kore-KR" altLang="en-US" smtClean="0"/>
              <a:t>2021. 9. 13.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E77E3-AFAE-984F-A932-F9F744C78B3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4814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E77E3-AFAE-984F-A932-F9F744C78B39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6798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E77E3-AFAE-984F-A932-F9F744C78B39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8105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E77E3-AFAE-984F-A932-F9F744C78B39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9695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E77E3-AFAE-984F-A932-F9F744C78B39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8907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25FAA3B-8AF1-4016-B68B-EE657C4941F0}" type="datetimeFigureOut">
              <a:rPr lang="ko-KR" altLang="en-US" smtClean="0"/>
              <a:t>2021. 9. 13.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3CD8F46-8773-483B-80E7-A57DAAA34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41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B621AE-6CB0-4228-A228-9F014EB55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75" y="660400"/>
            <a:ext cx="2211388" cy="2311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D4D945-5546-4B1E-97F9-EDFAE1447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6238" y="1425575"/>
            <a:ext cx="3471862" cy="7040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9AE8A9-EC1B-4607-A398-300BA0FC5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075" y="2971800"/>
            <a:ext cx="2211388" cy="550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E7DE0E-4CF3-4A1B-9819-D98710EEBD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/>
          <a:lstStyle/>
          <a:p>
            <a:fld id="{2973BE8E-2083-49E0-93A5-4376CB7E2C6E}" type="datetimeFigureOut">
              <a:rPr lang="ko-KR" altLang="en-US" smtClean="0"/>
              <a:t>2021. 9. 13.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AF59E5-34BA-4C34-8B38-86DA04262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7E63D5-8DAA-40C6-A9DE-68811975D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/>
          <a:lstStyle/>
          <a:p>
            <a:fld id="{57733F0E-8825-4301-858D-7C8124F74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37A7F-2858-4200-89EC-25856307E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75" y="660400"/>
            <a:ext cx="2211388" cy="2311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3266F9-6494-471E-A75D-6C8591A26A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6238" y="1425575"/>
            <a:ext cx="3471862" cy="7040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1086B6-98B4-4F71-911A-C518445E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075" y="2971800"/>
            <a:ext cx="2211388" cy="550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DA7CA5-3A7E-4D5C-ADD7-3D27D85BFC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/>
          <a:lstStyle/>
          <a:p>
            <a:fld id="{2973BE8E-2083-49E0-93A5-4376CB7E2C6E}" type="datetimeFigureOut">
              <a:rPr lang="ko-KR" altLang="en-US" smtClean="0"/>
              <a:t>2021. 9. 13.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C9A9FA-75CB-4A2F-92EE-A9E0BF2F9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0DA1C8-A809-4F08-979C-BA6191116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/>
          <a:lstStyle/>
          <a:p>
            <a:fld id="{57733F0E-8825-4301-858D-7C8124F74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4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42E4B-01DD-4CCB-ABCE-953A5EC8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4DDBF2-1364-4F9A-8259-A7510FBBF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8" y="2636838"/>
            <a:ext cx="5915025" cy="62849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83F607-91AE-42EB-9D9E-F7ECFBEA8E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/>
          <a:lstStyle/>
          <a:p>
            <a:fld id="{2973BE8E-2083-49E0-93A5-4376CB7E2C6E}" type="datetimeFigureOut">
              <a:rPr lang="ko-KR" altLang="en-US" smtClean="0"/>
              <a:t>2021. 9. 13.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8AC928-A262-4470-AE6E-3E6232E21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1220B7-9C71-4AA3-B060-1D6DBE24C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/>
          <a:lstStyle/>
          <a:p>
            <a:fld id="{57733F0E-8825-4301-858D-7C8124F74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289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69E51B-379F-4E25-826E-590240202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8550" y="527050"/>
            <a:ext cx="1477963" cy="839470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9584D1-7724-4F04-9B38-711BD8557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8" y="527050"/>
            <a:ext cx="4284662" cy="83947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FA0E43-FF9E-440E-8B49-985618D955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/>
          <a:lstStyle/>
          <a:p>
            <a:fld id="{2973BE8E-2083-49E0-93A5-4376CB7E2C6E}" type="datetimeFigureOut">
              <a:rPr lang="ko-KR" altLang="en-US" smtClean="0"/>
              <a:t>2021. 9. 13.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80E2AD-3CD7-4E66-98EC-2F9F2B3AE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C13FEE-C42C-4BA8-8D0C-92A184A7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/>
          <a:lstStyle/>
          <a:p>
            <a:fld id="{57733F0E-8825-4301-858D-7C8124F74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24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1BE7DC0D-6D60-401A-A0B6-410118AE0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</p:spPr>
        <p:txBody>
          <a:bodyPr anchor="ctr"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98DDBA50-D58D-475B-B999-F89CCFB62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0C942D0A-5CBD-442B-BBC4-396498C314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</p:spPr>
        <p:txBody>
          <a:bodyPr anchor="t"/>
          <a:lstStyle>
            <a:lvl1pPr marL="171450" indent="-171450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1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D530FA11-5CBB-4E7A-B0F1-F1617D10E65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</p:spPr>
        <p:txBody>
          <a:bodyPr anchor="t"/>
          <a:lstStyle>
            <a:lvl1pPr marL="171450" indent="-171450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1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56543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E900C-7399-48EA-BAC8-164496FC2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1620838"/>
            <a:ext cx="5143500" cy="34496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0266C0-7094-415D-B6BA-B79159226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5202238"/>
            <a:ext cx="5143500" cy="23923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DBC72A-3856-4CF5-A367-F5A9CB0D2A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/>
          <a:lstStyle/>
          <a:p>
            <a:fld id="{2973BE8E-2083-49E0-93A5-4376CB7E2C6E}" type="datetimeFigureOut">
              <a:rPr lang="ko-KR" altLang="en-US" smtClean="0"/>
              <a:t>2021. 9. 13.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300647-544A-4879-B785-694F14DE2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DFC87-96AF-4E3F-9CBE-110C5563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/>
          <a:lstStyle/>
          <a:p>
            <a:fld id="{57733F0E-8825-4301-858D-7C8124F74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81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51877-9C14-4020-9D6E-A6CB10598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22D70-4C78-4354-A763-0B4ADBDFC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2636838"/>
            <a:ext cx="5915025" cy="62849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6BB907-FFF0-459F-914F-4744DCBB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/>
          <a:lstStyle/>
          <a:p>
            <a:fld id="{2973BE8E-2083-49E0-93A5-4376CB7E2C6E}" type="datetimeFigureOut">
              <a:rPr lang="ko-KR" altLang="en-US" smtClean="0"/>
              <a:t>2021. 9. 13.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BE61E-797F-419B-A5C1-6B28AFACA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F4C4E-648C-439C-99F1-453CBF8B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/>
          <a:lstStyle/>
          <a:p>
            <a:fld id="{57733F0E-8825-4301-858D-7C8124F74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900C8-6194-409F-B568-9E31391A2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70150"/>
            <a:ext cx="5915025" cy="41195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11E868-451E-499E-9769-5CB9C1953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313" y="6629400"/>
            <a:ext cx="5915025" cy="2166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C88109-DE86-4A16-B051-3C026913DF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/>
          <a:lstStyle/>
          <a:p>
            <a:fld id="{2973BE8E-2083-49E0-93A5-4376CB7E2C6E}" type="datetimeFigureOut">
              <a:rPr lang="ko-KR" altLang="en-US" smtClean="0"/>
              <a:t>2021. 9. 13.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45F9A-0858-4381-AFE4-7996039A9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3B1EB8-A09B-4EB1-9C84-70F60E51A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/>
          <a:lstStyle/>
          <a:p>
            <a:fld id="{57733F0E-8825-4301-858D-7C8124F74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656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F6005-1A79-4690-AA32-02683BD92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E421A8-13D6-4849-B54C-BFC6DCC26A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2636838"/>
            <a:ext cx="2881312" cy="62849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C9C01F-EBC6-40F1-BFEC-7A0BDCE08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05200" y="2636838"/>
            <a:ext cx="2881313" cy="62849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C2578D-7BC9-47FE-ADDE-C5680DDA7C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/>
          <a:lstStyle/>
          <a:p>
            <a:fld id="{2973BE8E-2083-49E0-93A5-4376CB7E2C6E}" type="datetimeFigureOut">
              <a:rPr lang="ko-KR" altLang="en-US" smtClean="0"/>
              <a:t>2021. 9. 13.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EAD825-9E7E-4427-8E3C-5CA8B93C2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9DC110-A0C0-4692-98FD-35ADB8EC6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/>
          <a:lstStyle/>
          <a:p>
            <a:fld id="{57733F0E-8825-4301-858D-7C8124F74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782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9C686-A764-42F4-B8E4-31E35B456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75" y="527050"/>
            <a:ext cx="5915025" cy="19145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75E40C-6D69-44D1-8ACA-4E56615B8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3075" y="2428875"/>
            <a:ext cx="2900363" cy="11890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EE3A5C-408A-4273-A15C-EE1EA7EBF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075" y="3617913"/>
            <a:ext cx="2900363" cy="53228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E86D84-554E-4C42-B983-45D3BFF264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3" y="2428875"/>
            <a:ext cx="2916237" cy="11890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0C6B8C-247D-42AC-A3C4-E1ACA7FD2C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3" y="3617913"/>
            <a:ext cx="2916237" cy="53228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B418F5-A6CE-41B5-861B-1A62B2AF24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/>
          <a:lstStyle/>
          <a:p>
            <a:fld id="{2973BE8E-2083-49E0-93A5-4376CB7E2C6E}" type="datetimeFigureOut">
              <a:rPr lang="ko-KR" altLang="en-US" smtClean="0"/>
              <a:t>2021. 9. 13.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335CF46-3D9C-4A20-8F6C-73AEF01E8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1A52F9-3F55-405F-AECD-07C594497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/>
          <a:lstStyle/>
          <a:p>
            <a:fld id="{57733F0E-8825-4301-858D-7C8124F74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670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3F01B7-CC6A-4D69-990E-A7DF4D8A6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050"/>
            <a:ext cx="5915025" cy="19145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3EEDA9-0E1E-4684-9756-0C79C7260A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/>
          <a:lstStyle/>
          <a:p>
            <a:fld id="{2973BE8E-2083-49E0-93A5-4376CB7E2C6E}" type="datetimeFigureOut">
              <a:rPr lang="ko-KR" altLang="en-US" smtClean="0"/>
              <a:t>2021. 9. 13.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51CA12-7060-44CA-A2A9-BF90629BF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EAF1F7-AD3A-4FF0-A927-740700867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/>
          <a:lstStyle/>
          <a:p>
            <a:fld id="{57733F0E-8825-4301-858D-7C8124F74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525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B7FA5A-69C7-4046-9860-20CC2BEB7B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/>
          <a:lstStyle/>
          <a:p>
            <a:fld id="{2973BE8E-2083-49E0-93A5-4376CB7E2C6E}" type="datetimeFigureOut">
              <a:rPr lang="ko-KR" altLang="en-US" smtClean="0"/>
              <a:t>2021. 9. 13.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80AC37-C4AF-4539-91F3-741E140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6524A9-78D1-4A27-824F-BC7E25275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/>
          <a:lstStyle/>
          <a:p>
            <a:fld id="{57733F0E-8825-4301-858D-7C8124F742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156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DF75F8-CF6B-4FF1-BFBF-F7C9D7EE9EED}"/>
              </a:ext>
            </a:extLst>
          </p:cNvPr>
          <p:cNvSpPr/>
          <p:nvPr userDrawn="1"/>
        </p:nvSpPr>
        <p:spPr>
          <a:xfrm>
            <a:off x="125782" y="514658"/>
            <a:ext cx="6608303" cy="658421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3D1F0DB-6FBE-40A8-A859-4DA7256A4BA8}"/>
              </a:ext>
            </a:extLst>
          </p:cNvPr>
          <p:cNvCxnSpPr>
            <a:cxnSpLocks/>
          </p:cNvCxnSpPr>
          <p:nvPr userDrawn="1"/>
        </p:nvCxnSpPr>
        <p:spPr>
          <a:xfrm>
            <a:off x="1951310" y="796254"/>
            <a:ext cx="45947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51A9D5-3016-48A5-B3DF-5E7099BD1D56}"/>
              </a:ext>
            </a:extLst>
          </p:cNvPr>
          <p:cNvSpPr/>
          <p:nvPr userDrawn="1"/>
        </p:nvSpPr>
        <p:spPr>
          <a:xfrm>
            <a:off x="120288" y="504824"/>
            <a:ext cx="6594837" cy="9039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77916A-69EA-4D83-B8A6-1D91F28FEADF}"/>
              </a:ext>
            </a:extLst>
          </p:cNvPr>
          <p:cNvSpPr txBox="1"/>
          <p:nvPr userDrawn="1"/>
        </p:nvSpPr>
        <p:spPr>
          <a:xfrm>
            <a:off x="5213229" y="220719"/>
            <a:ext cx="1569660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13" dirty="0">
                <a:latin typeface="+mn-ea"/>
              </a:rPr>
              <a:t>NCS</a:t>
            </a:r>
            <a:r>
              <a:rPr lang="ko-KR" altLang="en-US" sz="813" dirty="0">
                <a:latin typeface="+mn-ea"/>
              </a:rPr>
              <a:t>능력단위평가 결과물제출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468BF1-AA8F-445D-8A26-1B98834775C9}"/>
              </a:ext>
            </a:extLst>
          </p:cNvPr>
          <p:cNvSpPr txBox="1"/>
          <p:nvPr userDrawn="1"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13" dirty="0" err="1">
                <a:latin typeface="+mn-ea"/>
              </a:rPr>
              <a:t>안양이젠아카데미컴퓨터학원</a:t>
            </a:r>
            <a:endParaRPr lang="ko-KR" altLang="en-US" sz="813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9B9896-CE4D-4E1B-BC5A-3BD92B9FD00E}"/>
              </a:ext>
            </a:extLst>
          </p:cNvPr>
          <p:cNvSpPr txBox="1"/>
          <p:nvPr userDrawn="1"/>
        </p:nvSpPr>
        <p:spPr>
          <a:xfrm>
            <a:off x="120288" y="500884"/>
            <a:ext cx="609599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문항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C7625-1EC1-4796-ACBD-36A77969FA95}"/>
              </a:ext>
            </a:extLst>
          </p:cNvPr>
          <p:cNvSpPr txBox="1"/>
          <p:nvPr userDrawn="1"/>
        </p:nvSpPr>
        <p:spPr>
          <a:xfrm>
            <a:off x="729887" y="500884"/>
            <a:ext cx="11046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+mn-ea"/>
              </a:rPr>
              <a:t>박다예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820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1376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25D7BC-9DEA-4E57-BF6E-C2F1ED7AE978}"/>
              </a:ext>
            </a:extLst>
          </p:cNvPr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13" dirty="0" err="1">
                <a:latin typeface="+mn-ea"/>
              </a:rPr>
              <a:t>안양이젠아카데미컴퓨터학원</a:t>
            </a:r>
            <a:endParaRPr lang="ko-KR" altLang="en-US" sz="813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5AB886-D309-4677-B271-27BC83A1D08D}"/>
              </a:ext>
            </a:extLst>
          </p:cNvPr>
          <p:cNvSpPr txBox="1"/>
          <p:nvPr/>
        </p:nvSpPr>
        <p:spPr>
          <a:xfrm>
            <a:off x="288556" y="3348230"/>
            <a:ext cx="6280887" cy="6424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3575" dirty="0">
                <a:solidFill>
                  <a:schemeClr val="bg1"/>
                </a:solidFill>
              </a:rPr>
              <a:t>NCS</a:t>
            </a:r>
            <a:r>
              <a:rPr lang="ko-KR" altLang="en-US" sz="3575" dirty="0">
                <a:solidFill>
                  <a:schemeClr val="bg1"/>
                </a:solidFill>
              </a:rPr>
              <a:t>능력단위평가 결과물제출</a:t>
            </a:r>
          </a:p>
        </p:txBody>
      </p:sp>
      <p:graphicFrame>
        <p:nvGraphicFramePr>
          <p:cNvPr id="11" name="표 7">
            <a:extLst>
              <a:ext uri="{FF2B5EF4-FFF2-40B4-BE49-F238E27FC236}">
                <a16:creationId xmlns:a16="http://schemas.microsoft.com/office/drawing/2014/main" id="{0847F6AE-16D5-4A74-B219-5E484AE6D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052373"/>
              </p:ext>
            </p:extLst>
          </p:nvPr>
        </p:nvGraphicFramePr>
        <p:xfrm>
          <a:off x="1453565" y="4953000"/>
          <a:ext cx="3950868" cy="929101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21532">
                  <a:extLst>
                    <a:ext uri="{9D8B030D-6E8A-4147-A177-3AD203B41FA5}">
                      <a16:colId xmlns:a16="http://schemas.microsoft.com/office/drawing/2014/main" val="889494836"/>
                    </a:ext>
                  </a:extLst>
                </a:gridCol>
                <a:gridCol w="3029336">
                  <a:extLst>
                    <a:ext uri="{9D8B030D-6E8A-4147-A177-3AD203B41FA5}">
                      <a16:colId xmlns:a16="http://schemas.microsoft.com/office/drawing/2014/main" val="774900547"/>
                    </a:ext>
                  </a:extLst>
                </a:gridCol>
              </a:tblGrid>
              <a:tr h="326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능력단위명</a:t>
                      </a: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UI/UX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콘셉트기획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83653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 명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박다예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42983397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제출일자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2021-09-13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2109859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958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52BAFA2-A82C-4390-84D2-667E511448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03.  </a:t>
            </a:r>
            <a:r>
              <a:rPr lang="ko-KR" altLang="en-US" dirty="0">
                <a:latin typeface="+mj-ea"/>
              </a:rPr>
              <a:t>페이지 제작을 위한 </a:t>
            </a:r>
            <a:r>
              <a:rPr lang="ko-KR" altLang="en-US" dirty="0" err="1">
                <a:latin typeface="+mj-ea"/>
              </a:rPr>
              <a:t>스타일가이즈</a:t>
            </a:r>
            <a:endParaRPr lang="ko-KR" altLang="en-US" dirty="0">
              <a:latin typeface="+mj-ea"/>
            </a:endParaRPr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12B48D64-601A-4C84-87C9-7D2FDAADE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컬러 스타일 가이드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D39B84C-D5B4-42B6-BDC8-5FBF39C8B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/>
              <a:t>기본 컬러 스타일 가이드</a:t>
            </a:r>
            <a:endParaRPr lang="ko-KR" altLang="en-US" dirty="0"/>
          </a:p>
        </p:txBody>
      </p:sp>
      <p:sp>
        <p:nvSpPr>
          <p:cNvPr id="9" name="텍스트 개체 틀 12">
            <a:extLst>
              <a:ext uri="{FF2B5EF4-FFF2-40B4-BE49-F238E27FC236}">
                <a16:creationId xmlns:a16="http://schemas.microsoft.com/office/drawing/2014/main" id="{089B3C1C-C765-4383-A80F-22542A27C646}"/>
              </a:ext>
            </a:extLst>
          </p:cNvPr>
          <p:cNvSpPr txBox="1">
            <a:spLocks/>
          </p:cNvSpPr>
          <p:nvPr/>
        </p:nvSpPr>
        <p:spPr>
          <a:xfrm>
            <a:off x="363510" y="5308119"/>
            <a:ext cx="2859115" cy="312057"/>
          </a:xfrm>
          <a:prstGeom prst="rect">
            <a:avLst/>
          </a:prstGeom>
        </p:spPr>
        <p:txBody>
          <a:bodyPr anchor="t"/>
          <a:lstStyle>
            <a:lvl1pPr marL="171450" indent="-171450" algn="l" defTabSz="685800" rtl="0" eaLnBrk="1" latinLnBrk="1" hangingPunct="1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1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371466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1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31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397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8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863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8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29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8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4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8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26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8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726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8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기본 폰트 및 사이즈 체크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5EBBDB4-8016-4BEE-BA02-4A090E735A14}"/>
              </a:ext>
            </a:extLst>
          </p:cNvPr>
          <p:cNvCxnSpPr>
            <a:cxnSpLocks/>
          </p:cNvCxnSpPr>
          <p:nvPr/>
        </p:nvCxnSpPr>
        <p:spPr>
          <a:xfrm flipH="1">
            <a:off x="128016" y="4953000"/>
            <a:ext cx="65745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부제목 11">
            <a:extLst>
              <a:ext uri="{FF2B5EF4-FFF2-40B4-BE49-F238E27FC236}">
                <a16:creationId xmlns:a16="http://schemas.microsoft.com/office/drawing/2014/main" id="{A8FB83EC-6D90-4157-BCEA-FD2F65E2AA9B}"/>
              </a:ext>
            </a:extLst>
          </p:cNvPr>
          <p:cNvSpPr txBox="1">
            <a:spLocks/>
          </p:cNvSpPr>
          <p:nvPr/>
        </p:nvSpPr>
        <p:spPr>
          <a:xfrm>
            <a:off x="363510" y="5021835"/>
            <a:ext cx="6191114" cy="242900"/>
          </a:xfrm>
          <a:prstGeom prst="rect">
            <a:avLst/>
          </a:prstGeom>
        </p:spPr>
        <p:txBody>
          <a:bodyPr anchor="ctr"/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1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371466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31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397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863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29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4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26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726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서체 스타일가이드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FFB1FA-5726-BE48-985D-8EAA084B5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" y="1774035"/>
            <a:ext cx="6574538" cy="31101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B398EF-98FC-3B4B-96EC-2869FF01D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79" b="33070"/>
          <a:stretch/>
        </p:blipFill>
        <p:spPr>
          <a:xfrm>
            <a:off x="511440" y="5620176"/>
            <a:ext cx="6108816" cy="368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4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52BAFA2-A82C-4390-84D2-667E511448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01.  </a:t>
            </a:r>
            <a:r>
              <a:rPr lang="ko-KR" altLang="en-US" dirty="0">
                <a:latin typeface="+mj-ea"/>
              </a:rPr>
              <a:t>페이지 스케치</a:t>
            </a:r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12B48D64-601A-4C84-87C9-7D2FDAADE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프로토타입 제작을 위한 와이어프레임 스케치 제작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D39B84C-D5B4-42B6-BDC8-5FBF39C8B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스케치 시안 </a:t>
            </a:r>
            <a:r>
              <a:rPr lang="en-US" altLang="ko-KR" dirty="0"/>
              <a:t>01 </a:t>
            </a:r>
            <a:r>
              <a:rPr lang="en-US" altLang="ko-KR" b="1" dirty="0"/>
              <a:t>(viewport 320)</a:t>
            </a:r>
            <a:endParaRPr lang="ko-KR" altLang="en-US" b="1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17C4306D-7E7B-4CB9-853A-5093C3A07712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ko-KR" altLang="en-US" dirty="0"/>
              <a:t>스케치 시안 </a:t>
            </a:r>
            <a:r>
              <a:rPr lang="en-US" altLang="ko-KR" dirty="0"/>
              <a:t>02 </a:t>
            </a:r>
            <a:r>
              <a:rPr lang="en-US" altLang="ko-KR" b="1" dirty="0"/>
              <a:t>(viewport 768)</a:t>
            </a:r>
            <a:endParaRPr lang="ko-KR" altLang="en-US" b="1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BA1D24-416D-4F07-8969-4928D66242C3}"/>
              </a:ext>
            </a:extLst>
          </p:cNvPr>
          <p:cNvCxnSpPr>
            <a:cxnSpLocks/>
          </p:cNvCxnSpPr>
          <p:nvPr/>
        </p:nvCxnSpPr>
        <p:spPr>
          <a:xfrm>
            <a:off x="3417707" y="1734796"/>
            <a:ext cx="0" cy="78092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7B30193-AD29-104F-8E7A-A2D5C85050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4" t="13771" r="3074" b="13502"/>
          <a:stretch/>
        </p:blipFill>
        <p:spPr>
          <a:xfrm rot="5400000">
            <a:off x="-890361" y="3316234"/>
            <a:ext cx="5342604" cy="32735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EE2D67-DFC6-1542-85AE-0E2BE2B1AA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4" t="-191" r="-37" b="4836"/>
          <a:stretch/>
        </p:blipFill>
        <p:spPr>
          <a:xfrm rot="5400000">
            <a:off x="2394463" y="3304942"/>
            <a:ext cx="5342604" cy="329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7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52BAFA2-A82C-4390-84D2-667E511448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01.  </a:t>
            </a:r>
            <a:r>
              <a:rPr lang="ko-KR" altLang="en-US" dirty="0">
                <a:latin typeface="+mj-ea"/>
              </a:rPr>
              <a:t>페이지 스케치</a:t>
            </a:r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12B48D64-601A-4C84-87C9-7D2FDAADE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프로토타입 제작을 위한 와이어프레임 스케치 제작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D39B84C-D5B4-42B6-BDC8-5FBF39C8B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510" y="1521485"/>
            <a:ext cx="3629756" cy="312057"/>
          </a:xfrm>
        </p:spPr>
        <p:txBody>
          <a:bodyPr/>
          <a:lstStyle/>
          <a:p>
            <a:r>
              <a:rPr lang="ko-KR" altLang="en-US" dirty="0"/>
              <a:t>스케치 시안 </a:t>
            </a:r>
            <a:r>
              <a:rPr lang="en-US" altLang="ko-KR" dirty="0"/>
              <a:t>03 </a:t>
            </a:r>
            <a:r>
              <a:rPr lang="en-US" altLang="ko-KR" b="1" dirty="0"/>
              <a:t>(viewport 1200/1440/1920)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6" name="그림 1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EE49EC07-E32B-5846-9DCF-0195FF2CA6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6" t="5950" r="5429" b="11462"/>
          <a:stretch/>
        </p:blipFill>
        <p:spPr>
          <a:xfrm rot="5400000">
            <a:off x="-63663" y="2610092"/>
            <a:ext cx="5440104" cy="424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7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52BAFA2-A82C-4390-84D2-667E511448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02.  </a:t>
            </a:r>
            <a:r>
              <a:rPr lang="ko-KR" altLang="en-US" dirty="0">
                <a:latin typeface="+mj-ea"/>
              </a:rPr>
              <a:t>프로토타입 제작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레이어 구조</a:t>
            </a:r>
            <a:r>
              <a:rPr lang="en-US" altLang="ko-KR" dirty="0">
                <a:latin typeface="+mj-ea"/>
              </a:rPr>
              <a:t> (viewport 320)</a:t>
            </a:r>
            <a:endParaRPr lang="ko-KR" altLang="en-US" dirty="0">
              <a:latin typeface="+mj-ea"/>
            </a:endParaRPr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12B48D64-601A-4C84-87C9-7D2FDAADE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디자인 제작을 위한 프로토타입 제작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D39B84C-D5B4-42B6-BDC8-5FBF39C8B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레이어 캡쳐</a:t>
            </a:r>
            <a:r>
              <a:rPr lang="en-US" altLang="ko-KR" dirty="0"/>
              <a:t>_01 </a:t>
            </a:r>
            <a:r>
              <a:rPr lang="en-US" altLang="ko-KR" b="1" dirty="0"/>
              <a:t>(viewport 320)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17C4306D-7E7B-4CB9-853A-5093C3A07712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ko-KR" altLang="en-US" dirty="0"/>
              <a:t>레이어 캡쳐</a:t>
            </a:r>
            <a:r>
              <a:rPr lang="en-US" altLang="ko-KR" dirty="0"/>
              <a:t>_02 </a:t>
            </a:r>
            <a:r>
              <a:rPr lang="en-US" altLang="ko-KR" b="1" dirty="0"/>
              <a:t>(viewport 320)</a:t>
            </a:r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73D3D0-4032-4B18-B004-7426C51CAEAF}"/>
              </a:ext>
            </a:extLst>
          </p:cNvPr>
          <p:cNvCxnSpPr>
            <a:cxnSpLocks/>
          </p:cNvCxnSpPr>
          <p:nvPr/>
        </p:nvCxnSpPr>
        <p:spPr>
          <a:xfrm>
            <a:off x="3417707" y="1734796"/>
            <a:ext cx="0" cy="78092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E8B88D0-95A8-ED42-8B65-5E7302A72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66" y="1733482"/>
            <a:ext cx="2947560" cy="78105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EF4253-6092-1D48-B7DB-4BEC6DB27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789" y="1733481"/>
            <a:ext cx="2970140" cy="707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11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52BAFA2-A82C-4390-84D2-667E511448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02.  </a:t>
            </a:r>
            <a:r>
              <a:rPr lang="ko-KR" altLang="en-US" dirty="0">
                <a:latin typeface="+mj-ea"/>
              </a:rPr>
              <a:t>프로토타입 제작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레이어 구조</a:t>
            </a:r>
            <a:r>
              <a:rPr lang="en-US" altLang="ko-KR" dirty="0">
                <a:latin typeface="+mj-ea"/>
              </a:rPr>
              <a:t> (viewport 320)</a:t>
            </a:r>
            <a:endParaRPr lang="ko-KR" altLang="en-US" dirty="0">
              <a:latin typeface="+mj-ea"/>
            </a:endParaRPr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12B48D64-601A-4C84-87C9-7D2FDAADE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디자인 제작을 위한 프로토타입 제작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D39B84C-D5B4-42B6-BDC8-5FBF39C8B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510" y="1521485"/>
            <a:ext cx="5812701" cy="213311"/>
          </a:xfrm>
        </p:spPr>
        <p:txBody>
          <a:bodyPr/>
          <a:lstStyle/>
          <a:p>
            <a:r>
              <a:rPr lang="ko-KR" altLang="en-US" dirty="0"/>
              <a:t>레이어 캡쳐</a:t>
            </a:r>
            <a:r>
              <a:rPr lang="en-US" altLang="ko-KR" dirty="0"/>
              <a:t>_03</a:t>
            </a:r>
            <a:r>
              <a:rPr lang="en-US" altLang="ko-KR" b="1" dirty="0"/>
              <a:t> (viewport 1200/1440/1920</a:t>
            </a:r>
            <a:r>
              <a:rPr lang="ko-KR" altLang="en-US" b="1" dirty="0"/>
              <a:t> </a:t>
            </a:r>
            <a:r>
              <a:rPr lang="en-US" altLang="ko-KR" sz="800" i="1" dirty="0">
                <a:sym typeface="Wingdings" pitchFamily="2" charset="2"/>
              </a:rPr>
              <a:t></a:t>
            </a:r>
            <a:r>
              <a:rPr lang="ko-KR" altLang="en-US" sz="800" i="1" dirty="0">
                <a:sym typeface="Wingdings" pitchFamily="2" charset="2"/>
              </a:rPr>
              <a:t> </a:t>
            </a:r>
            <a:r>
              <a:rPr lang="en-US" altLang="ko-KR" sz="800" i="1" dirty="0">
                <a:sym typeface="Wingdings" pitchFamily="2" charset="2"/>
              </a:rPr>
              <a:t>1920</a:t>
            </a:r>
            <a:r>
              <a:rPr lang="ko-KR" altLang="en-US" sz="800" i="1" dirty="0">
                <a:sym typeface="Wingdings" pitchFamily="2" charset="2"/>
              </a:rPr>
              <a:t> 크기는 </a:t>
            </a:r>
            <a:r>
              <a:rPr lang="en-US" altLang="ko-KR" sz="800" i="1" dirty="0">
                <a:sym typeface="Wingdings" pitchFamily="2" charset="2"/>
              </a:rPr>
              <a:t>1400</a:t>
            </a:r>
            <a:r>
              <a:rPr lang="ko-KR" altLang="en-US" sz="800" i="1" dirty="0">
                <a:sym typeface="Wingdings" pitchFamily="2" charset="2"/>
              </a:rPr>
              <a:t>에서 여백만 늘어남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0AA239-9C40-144C-B978-772EA6BB3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1" y="1984005"/>
            <a:ext cx="3188946" cy="49608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F2ABAB-6C3E-224F-AA28-63704D37E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488" y="1984005"/>
            <a:ext cx="3211530" cy="4960805"/>
          </a:xfrm>
          <a:prstGeom prst="rect">
            <a:avLst/>
          </a:prstGeom>
        </p:spPr>
      </p:pic>
      <p:cxnSp>
        <p:nvCxnSpPr>
          <p:cNvPr id="15" name="직선 연결선 7">
            <a:extLst>
              <a:ext uri="{FF2B5EF4-FFF2-40B4-BE49-F238E27FC236}">
                <a16:creationId xmlns:a16="http://schemas.microsoft.com/office/drawing/2014/main" id="{47A1083B-67D6-7C43-8D35-68B1D98D0CB5}"/>
              </a:ext>
            </a:extLst>
          </p:cNvPr>
          <p:cNvCxnSpPr>
            <a:cxnSpLocks/>
          </p:cNvCxnSpPr>
          <p:nvPr/>
        </p:nvCxnSpPr>
        <p:spPr>
          <a:xfrm>
            <a:off x="3417707" y="1734796"/>
            <a:ext cx="0" cy="78092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271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52BAFA2-A82C-4390-84D2-667E511448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02.  </a:t>
            </a:r>
            <a:r>
              <a:rPr lang="ko-KR" altLang="en-US" dirty="0">
                <a:latin typeface="+mj-ea"/>
              </a:rPr>
              <a:t>프로토타입 제작</a:t>
            </a:r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12B48D64-601A-4C84-87C9-7D2FDAADE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디자인 제작을 위한 반응형 프로토타입 제작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D39B84C-D5B4-42B6-BDC8-5FBF39C8B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510" y="1521485"/>
            <a:ext cx="2859115" cy="459715"/>
          </a:xfrm>
        </p:spPr>
        <p:txBody>
          <a:bodyPr/>
          <a:lstStyle/>
          <a:p>
            <a:r>
              <a:rPr lang="ko-KR" altLang="en-US" dirty="0"/>
              <a:t>프로토타입 </a:t>
            </a:r>
            <a:r>
              <a:rPr lang="en-US" altLang="ko-KR" dirty="0"/>
              <a:t>– </a:t>
            </a:r>
            <a:r>
              <a:rPr lang="ko-KR" altLang="en-US" dirty="0"/>
              <a:t>스마트폰</a:t>
            </a:r>
            <a:endParaRPr lang="en-US" altLang="ko-KR" dirty="0"/>
          </a:p>
          <a:p>
            <a:r>
              <a:rPr lang="ko-KR" altLang="en-US" dirty="0"/>
              <a:t>사이즈 규격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17C4306D-7E7B-4CB9-853A-5093C3A0771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459067" y="1521485"/>
            <a:ext cx="2859115" cy="459715"/>
          </a:xfrm>
        </p:spPr>
        <p:txBody>
          <a:bodyPr/>
          <a:lstStyle/>
          <a:p>
            <a:r>
              <a:rPr lang="ko-KR" altLang="en-US" dirty="0"/>
              <a:t>프로토타입 </a:t>
            </a:r>
            <a:r>
              <a:rPr lang="en-US" altLang="ko-KR" dirty="0"/>
              <a:t>– </a:t>
            </a:r>
            <a:r>
              <a:rPr lang="ko-KR" altLang="en-US" dirty="0"/>
              <a:t>태블릿</a:t>
            </a:r>
            <a:endParaRPr lang="en-US" altLang="ko-KR" dirty="0"/>
          </a:p>
          <a:p>
            <a:r>
              <a:rPr lang="ko-KR" altLang="en-US" dirty="0"/>
              <a:t>사이즈 규격</a:t>
            </a:r>
            <a:r>
              <a:rPr lang="en-US" altLang="ko-KR" dirty="0"/>
              <a:t>: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73D3D0-4032-4B18-B004-7426C51CAEAF}"/>
              </a:ext>
            </a:extLst>
          </p:cNvPr>
          <p:cNvCxnSpPr>
            <a:cxnSpLocks/>
          </p:cNvCxnSpPr>
          <p:nvPr/>
        </p:nvCxnSpPr>
        <p:spPr>
          <a:xfrm>
            <a:off x="3417707" y="1734796"/>
            <a:ext cx="0" cy="78092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D0283F7-124D-7C47-8182-5DFD5998A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20" y="1981200"/>
            <a:ext cx="1222658" cy="75628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007296-E081-3448-85DE-DC418C21B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890" y="1981200"/>
            <a:ext cx="1947556" cy="756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26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52BAFA2-A82C-4390-84D2-667E511448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02.  </a:t>
            </a:r>
            <a:r>
              <a:rPr lang="ko-KR" altLang="en-US" dirty="0">
                <a:latin typeface="+mj-ea"/>
              </a:rPr>
              <a:t>프로토타입 제작 </a:t>
            </a:r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12B48D64-601A-4C84-87C9-7D2FDAADE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디자인 제작을 위한 반응형 프로토타입 제작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D39B84C-D5B4-42B6-BDC8-5FBF39C8B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프로토타입 </a:t>
            </a:r>
            <a:r>
              <a:rPr lang="en-US" altLang="ko-KR"/>
              <a:t>– laptop</a:t>
            </a:r>
            <a:endParaRPr lang="en-US" altLang="ko-KR" dirty="0"/>
          </a:p>
          <a:p>
            <a:r>
              <a:rPr lang="ko-KR" altLang="en-US" dirty="0"/>
              <a:t>사이즈 규격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ABF288-A9AA-9C4B-9ED7-692727EEC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35" y="1979271"/>
            <a:ext cx="2941043" cy="756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33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52BAFA2-A82C-4390-84D2-667E511448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02.  </a:t>
            </a:r>
            <a:r>
              <a:rPr lang="ko-KR" altLang="en-US" dirty="0">
                <a:latin typeface="+mj-ea"/>
              </a:rPr>
              <a:t>프로토타입 제작 </a:t>
            </a:r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12B48D64-601A-4C84-87C9-7D2FDAADE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디자인 제작을 위한 반응형 프로토타입 제작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D39B84C-D5B4-42B6-BDC8-5FBF39C8B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프로토타입 </a:t>
            </a:r>
            <a:r>
              <a:rPr lang="en-US" altLang="ko-KR" dirty="0"/>
              <a:t>– pc</a:t>
            </a:r>
          </a:p>
          <a:p>
            <a:r>
              <a:rPr lang="ko-KR" altLang="en-US" dirty="0"/>
              <a:t>사이즈 규격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3F1623-49DF-4E4D-BB35-84C74BB9B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7" y="2001603"/>
            <a:ext cx="3522681" cy="75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20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31F6F97-AB40-B641-B856-0C9C04D07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22" y="2060586"/>
            <a:ext cx="5563487" cy="7461270"/>
          </a:xfrm>
          <a:prstGeom prst="rect">
            <a:avLst/>
          </a:prstGeom>
        </p:spPr>
      </p:pic>
      <p:sp>
        <p:nvSpPr>
          <p:cNvPr id="11" name="제목 10">
            <a:extLst>
              <a:ext uri="{FF2B5EF4-FFF2-40B4-BE49-F238E27FC236}">
                <a16:creationId xmlns:a16="http://schemas.microsoft.com/office/drawing/2014/main" id="{052BAFA2-A82C-4390-84D2-667E511448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02.  </a:t>
            </a:r>
            <a:r>
              <a:rPr lang="ko-KR" altLang="en-US" dirty="0">
                <a:latin typeface="+mj-ea"/>
              </a:rPr>
              <a:t>프로토타입 제작 </a:t>
            </a:r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12B48D64-601A-4C84-87C9-7D2FDAADE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디자인 제작을 위한 반응형 프로토타입 제작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D39B84C-D5B4-42B6-BDC8-5FBF39C8B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510" y="1521485"/>
            <a:ext cx="4153066" cy="312057"/>
          </a:xfrm>
        </p:spPr>
        <p:txBody>
          <a:bodyPr/>
          <a:lstStyle/>
          <a:p>
            <a:r>
              <a:rPr lang="ko-KR" altLang="en-US" dirty="0"/>
              <a:t>프로토타입 </a:t>
            </a:r>
            <a:r>
              <a:rPr lang="en-US" altLang="ko-KR" dirty="0"/>
              <a:t>– pc-full </a:t>
            </a:r>
            <a:r>
              <a:rPr lang="ko-KR" altLang="en-US" dirty="0"/>
              <a:t>  </a:t>
            </a:r>
            <a:r>
              <a:rPr lang="en-US" altLang="ko-KR" sz="800" i="1" dirty="0"/>
              <a:t>(</a:t>
            </a:r>
            <a:r>
              <a:rPr lang="en-US" altLang="ko-KR" sz="800" i="1" dirty="0">
                <a:sym typeface="Wingdings" pitchFamily="2" charset="2"/>
              </a:rPr>
              <a:t></a:t>
            </a:r>
            <a:r>
              <a:rPr lang="ko-KR" altLang="en-US" sz="800" i="1" dirty="0">
                <a:sym typeface="Wingdings" pitchFamily="2" charset="2"/>
              </a:rPr>
              <a:t> </a:t>
            </a:r>
            <a:r>
              <a:rPr lang="en-US" altLang="ko-KR" sz="800" i="1" dirty="0">
                <a:sym typeface="Wingdings" pitchFamily="2" charset="2"/>
              </a:rPr>
              <a:t>1400 pc</a:t>
            </a:r>
            <a:r>
              <a:rPr lang="ko-KR" altLang="en-US" sz="800" i="1" dirty="0">
                <a:sym typeface="Wingdings" pitchFamily="2" charset="2"/>
              </a:rPr>
              <a:t>버전에서 여백만 늘어남</a:t>
            </a:r>
            <a:r>
              <a:rPr lang="en-US" altLang="ko-KR" sz="800" i="1" dirty="0"/>
              <a:t>)</a:t>
            </a:r>
          </a:p>
          <a:p>
            <a:r>
              <a:rPr lang="ko-KR" altLang="en-US" dirty="0"/>
              <a:t>사이즈 규격</a:t>
            </a:r>
            <a:r>
              <a:rPr lang="en-US" altLang="ko-KR" dirty="0"/>
              <a:t>:</a:t>
            </a:r>
            <a:endParaRPr lang="ko-KR" altLang="en-US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54F46F7-4700-BE45-B3C0-A39BAC28E3E1}"/>
              </a:ext>
            </a:extLst>
          </p:cNvPr>
          <p:cNvCxnSpPr/>
          <p:nvPr/>
        </p:nvCxnSpPr>
        <p:spPr>
          <a:xfrm>
            <a:off x="1539437" y="1677513"/>
            <a:ext cx="0" cy="806837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E711529B-AF4F-CB44-A995-47BFF7D416A4}"/>
              </a:ext>
            </a:extLst>
          </p:cNvPr>
          <p:cNvCxnSpPr/>
          <p:nvPr/>
        </p:nvCxnSpPr>
        <p:spPr>
          <a:xfrm>
            <a:off x="677324" y="1677512"/>
            <a:ext cx="0" cy="806837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5EFCD3-DDEA-5B4C-AA97-5418F528F955}"/>
              </a:ext>
            </a:extLst>
          </p:cNvPr>
          <p:cNvCxnSpPr/>
          <p:nvPr/>
        </p:nvCxnSpPr>
        <p:spPr>
          <a:xfrm>
            <a:off x="6240810" y="1737608"/>
            <a:ext cx="0" cy="806837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B92C1221-52D3-5E46-89E5-7D0940A11C64}"/>
              </a:ext>
            </a:extLst>
          </p:cNvPr>
          <p:cNvCxnSpPr/>
          <p:nvPr/>
        </p:nvCxnSpPr>
        <p:spPr>
          <a:xfrm>
            <a:off x="5378697" y="1737607"/>
            <a:ext cx="0" cy="806837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143B89-8064-8D4B-ABD9-46D794C7F7AC}"/>
              </a:ext>
            </a:extLst>
          </p:cNvPr>
          <p:cNvSpPr/>
          <p:nvPr/>
        </p:nvSpPr>
        <p:spPr>
          <a:xfrm>
            <a:off x="677324" y="2321119"/>
            <a:ext cx="862113" cy="7202905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rgbClr val="FF0000"/>
                </a:solidFill>
              </a:rPr>
              <a:t>여백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887E3C-5BE2-824A-8558-02B65B8B6A90}"/>
              </a:ext>
            </a:extLst>
          </p:cNvPr>
          <p:cNvSpPr/>
          <p:nvPr/>
        </p:nvSpPr>
        <p:spPr>
          <a:xfrm>
            <a:off x="5378697" y="2318951"/>
            <a:ext cx="862113" cy="7202905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rgbClr val="FF0000"/>
                </a:solidFill>
              </a:rPr>
              <a:t>여백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91965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3788</TotalTime>
  <Words>222</Words>
  <Application>Microsoft Macintosh PowerPoint</Application>
  <PresentationFormat>A4 용지(210x297mm)</PresentationFormat>
  <Paragraphs>51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Arial</vt:lpstr>
      <vt:lpstr>Calibri</vt:lpstr>
      <vt:lpstr>Calibri Light</vt:lpstr>
      <vt:lpstr>Office 테마</vt:lpstr>
      <vt:lpstr>디자인 사용자 지정</vt:lpstr>
      <vt:lpstr>PowerPoint 프레젠테이션</vt:lpstr>
      <vt:lpstr>01.  페이지 스케치</vt:lpstr>
      <vt:lpstr>01.  페이지 스케치</vt:lpstr>
      <vt:lpstr>02.  프로토타입 제작- 레이어 구조 (viewport 320)</vt:lpstr>
      <vt:lpstr>02.  프로토타입 제작- 레이어 구조 (viewport 320)</vt:lpstr>
      <vt:lpstr>02.  프로토타입 제작</vt:lpstr>
      <vt:lpstr>02.  프로토타입 제작 </vt:lpstr>
      <vt:lpstr>02.  프로토타입 제작 </vt:lpstr>
      <vt:lpstr>02.  프로토타입 제작 </vt:lpstr>
      <vt:lpstr>03.  페이지 제작을 위한 스타일가이즈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현수</dc:creator>
  <cp:lastModifiedBy>ekfka4863@gmail.com</cp:lastModifiedBy>
  <cp:revision>9</cp:revision>
  <dcterms:created xsi:type="dcterms:W3CDTF">2021-08-19T04:35:51Z</dcterms:created>
  <dcterms:modified xsi:type="dcterms:W3CDTF">2021-09-12T18:49:48Z</dcterms:modified>
</cp:coreProperties>
</file>